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3"/>
  </p:notesMasterIdLst>
  <p:sldIdLst>
    <p:sldId id="266" r:id="rId2"/>
  </p:sldIdLst>
  <p:sldSz cx="21383625" cy="3027521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943"/>
    <a:srgbClr val="04A5EE"/>
    <a:srgbClr val="47702D"/>
    <a:srgbClr val="608B42"/>
    <a:srgbClr val="6A5947"/>
    <a:srgbClr val="244589"/>
    <a:srgbClr val="DDAC3D"/>
    <a:srgbClr val="4D722F"/>
    <a:srgbClr val="FFFFFF"/>
    <a:srgbClr val="224B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63" autoAdjust="0"/>
    <p:restoredTop sz="94660"/>
  </p:normalViewPr>
  <p:slideViewPr>
    <p:cSldViewPr snapToGrid="0">
      <p:cViewPr varScale="1">
        <p:scale>
          <a:sx n="26" d="100"/>
          <a:sy n="26" d="100"/>
        </p:scale>
        <p:origin x="325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1F799A-A3FF-3F46-9269-D0721FEEACC5}" type="datetimeFigureOut">
              <a:rPr lang="ru-RU" smtClean="0"/>
              <a:t>18.05.2024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756025" y="857250"/>
            <a:ext cx="163195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EA02D6-451D-F84C-A183-5C52D510CE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5940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2A32-5DF3-423B-9685-ED81DE7F1CC8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ECFCF-58FD-4909-8EB7-5C8D42583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135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2A32-5DF3-423B-9685-ED81DE7F1CC8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ECFCF-58FD-4909-8EB7-5C8D42583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307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2A32-5DF3-423B-9685-ED81DE7F1CC8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ECFCF-58FD-4909-8EB7-5C8D42583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742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2A32-5DF3-423B-9685-ED81DE7F1CC8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ECFCF-58FD-4909-8EB7-5C8D42583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83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2A32-5DF3-423B-9685-ED81DE7F1CC8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ECFCF-58FD-4909-8EB7-5C8D42583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429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2A32-5DF3-423B-9685-ED81DE7F1CC8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ECFCF-58FD-4909-8EB7-5C8D42583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763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2A32-5DF3-423B-9685-ED81DE7F1CC8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ECFCF-58FD-4909-8EB7-5C8D42583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428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2A32-5DF3-423B-9685-ED81DE7F1CC8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ECFCF-58FD-4909-8EB7-5C8D42583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843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2A32-5DF3-423B-9685-ED81DE7F1CC8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ECFCF-58FD-4909-8EB7-5C8D42583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043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2A32-5DF3-423B-9685-ED81DE7F1CC8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ECFCF-58FD-4909-8EB7-5C8D42583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591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2A32-5DF3-423B-9685-ED81DE7F1CC8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ECFCF-58FD-4909-8EB7-5C8D42583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855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F2A32-5DF3-423B-9685-ED81DE7F1CC8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ECFCF-58FD-4909-8EB7-5C8D42583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87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example@gmail.com" TargetMode="External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6.png">
            <a:extLst>
              <a:ext uri="{FF2B5EF4-FFF2-40B4-BE49-F238E27FC236}">
                <a16:creationId xmlns:a16="http://schemas.microsoft.com/office/drawing/2014/main" id="{1C7AF48C-49CE-D919-B21F-8AE6CBC87DDB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819490" y="115144"/>
            <a:ext cx="1340047" cy="1208330"/>
          </a:xfrm>
          <a:prstGeom prst="rect">
            <a:avLst/>
          </a:prstGeom>
        </p:spPr>
      </p:pic>
      <p:pic>
        <p:nvPicPr>
          <p:cNvPr id="5" name="Рисунок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8226" y="29155525"/>
            <a:ext cx="2472894" cy="1037741"/>
          </a:xfrm>
          <a:prstGeom prst="rect">
            <a:avLst/>
          </a:prstGeom>
        </p:spPr>
      </p:pic>
      <p:pic>
        <p:nvPicPr>
          <p:cNvPr id="6" name="image7.jpe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731989" y="29073577"/>
            <a:ext cx="4644078" cy="1201636"/>
          </a:xfrm>
          <a:prstGeom prst="rect">
            <a:avLst/>
          </a:prstGeom>
        </p:spPr>
      </p:pic>
      <p:pic>
        <p:nvPicPr>
          <p:cNvPr id="9" name="image2.jpeg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23605" y="1152273"/>
            <a:ext cx="1847406" cy="1398422"/>
          </a:xfrm>
          <a:prstGeom prst="rect">
            <a:avLst/>
          </a:prstGeom>
        </p:spPr>
      </p:pic>
      <p:pic>
        <p:nvPicPr>
          <p:cNvPr id="12" name="image4.jpeg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9852105" y="1318169"/>
            <a:ext cx="1336606" cy="1280651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2171" y="29376235"/>
            <a:ext cx="2472894" cy="596321"/>
          </a:xfrm>
          <a:prstGeom prst="rect">
            <a:avLst/>
          </a:prstGeom>
        </p:spPr>
      </p:pic>
      <p:cxnSp>
        <p:nvCxnSpPr>
          <p:cNvPr id="10" name="Прямая соединительная линия 9"/>
          <p:cNvCxnSpPr/>
          <p:nvPr/>
        </p:nvCxnSpPr>
        <p:spPr>
          <a:xfrm flipH="1">
            <a:off x="160421" y="2713199"/>
            <a:ext cx="20999116" cy="0"/>
          </a:xfrm>
          <a:prstGeom prst="line">
            <a:avLst/>
          </a:prstGeom>
          <a:ln w="28575">
            <a:solidFill>
              <a:srgbClr val="4770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>
            <a:off x="428624" y="2855905"/>
            <a:ext cx="20606085" cy="24063"/>
          </a:xfrm>
          <a:prstGeom prst="line">
            <a:avLst/>
          </a:prstGeom>
          <a:ln w="28575">
            <a:solidFill>
              <a:srgbClr val="4770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>
            <a:cxnSpLocks/>
          </p:cNvCxnSpPr>
          <p:nvPr/>
        </p:nvCxnSpPr>
        <p:spPr>
          <a:xfrm flipH="1">
            <a:off x="232109" y="28956000"/>
            <a:ext cx="20999116" cy="0"/>
          </a:xfrm>
          <a:prstGeom prst="line">
            <a:avLst/>
          </a:prstGeom>
          <a:ln w="28575">
            <a:solidFill>
              <a:srgbClr val="4770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5D112A92-C971-3333-D241-975EAA2D7362}"/>
              </a:ext>
            </a:extLst>
          </p:cNvPr>
          <p:cNvSpPr txBox="1"/>
          <p:nvPr/>
        </p:nvSpPr>
        <p:spPr>
          <a:xfrm>
            <a:off x="18048658" y="495629"/>
            <a:ext cx="11347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9F5C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1943</a:t>
            </a:r>
            <a:endParaRPr lang="ru-RU" sz="2400" b="1" dirty="0">
              <a:solidFill>
                <a:srgbClr val="9F5C4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08C2882-20E0-680E-C11D-8B5A75039AC4}"/>
              </a:ext>
            </a:extLst>
          </p:cNvPr>
          <p:cNvSpPr txBox="1"/>
          <p:nvPr/>
        </p:nvSpPr>
        <p:spPr>
          <a:xfrm>
            <a:off x="18006818" y="1680632"/>
            <a:ext cx="12665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9F5C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2023</a:t>
            </a:r>
            <a:endParaRPr lang="ru-RU" sz="2800" b="1" dirty="0">
              <a:solidFill>
                <a:srgbClr val="9F5C4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4CB5BD1-830A-BB36-7184-FFB35D3C8FFC}"/>
              </a:ext>
            </a:extLst>
          </p:cNvPr>
          <p:cNvSpPr txBox="1"/>
          <p:nvPr/>
        </p:nvSpPr>
        <p:spPr>
          <a:xfrm>
            <a:off x="17559981" y="1022184"/>
            <a:ext cx="23101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4A5E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80 </a:t>
            </a:r>
            <a:r>
              <a:rPr lang="ru-RU" sz="2800" b="1" dirty="0" err="1">
                <a:solidFill>
                  <a:srgbClr val="04A5E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КФиМП</a:t>
            </a:r>
            <a:endParaRPr lang="ru-RU" sz="2800" b="1" dirty="0">
              <a:solidFill>
                <a:srgbClr val="04A5E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272589" y="312821"/>
            <a:ext cx="14678527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4479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 INTERNATIONAL INTERDISCIPLINARY SCIENTIFIC CONFERENCE</a:t>
            </a:r>
          </a:p>
          <a:p>
            <a:pPr algn="ctr"/>
            <a:r>
              <a:rPr lang="en-US" sz="3200" b="1" dirty="0">
                <a:solidFill>
                  <a:srgbClr val="4479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KEY CONCEPTS OF SOIL PHYSICS: </a:t>
            </a:r>
            <a:endParaRPr lang="en-US" sz="3200" b="1" dirty="0" smtClean="0">
              <a:solidFill>
                <a:srgbClr val="44794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4479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DEVELOPMENT</a:t>
            </a:r>
            <a:r>
              <a:rPr lang="en-US" sz="3200" b="1" dirty="0">
                <a:solidFill>
                  <a:srgbClr val="4479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CURRENT APPLICATIONS AND PROSPECTS</a:t>
            </a:r>
          </a:p>
          <a:p>
            <a:pPr algn="ctr"/>
            <a:r>
              <a:rPr lang="en-US" sz="2800" dirty="0">
                <a:solidFill>
                  <a:srgbClr val="4479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dated to the 80th anniversary of the Department of Soil Physics and Reclamation </a:t>
            </a:r>
          </a:p>
          <a:p>
            <a:pPr algn="ctr"/>
            <a:r>
              <a:rPr lang="en-US" sz="2800" dirty="0">
                <a:solidFill>
                  <a:srgbClr val="4479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 130th anniversary of Professor N.A. </a:t>
            </a:r>
            <a:r>
              <a:rPr lang="en-US" sz="2800" dirty="0" err="1">
                <a:solidFill>
                  <a:srgbClr val="4479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Kachinskiy</a:t>
            </a:r>
            <a:endParaRPr lang="en-US" sz="2800" dirty="0">
              <a:solidFill>
                <a:srgbClr val="44794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B304025-C5AD-F118-9ABC-DAB731B03BB0}"/>
              </a:ext>
            </a:extLst>
          </p:cNvPr>
          <p:cNvSpPr txBox="1"/>
          <p:nvPr/>
        </p:nvSpPr>
        <p:spPr>
          <a:xfrm>
            <a:off x="0" y="3016484"/>
            <a:ext cx="21383625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kern="1400" cap="al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title of the poster </a:t>
            </a:r>
            <a:r>
              <a:rPr lang="en-US" sz="4000" b="1" kern="1400" cap="all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report</a:t>
            </a:r>
            <a:r>
              <a:rPr lang="ru-RU" sz="4000" b="1" kern="1400" cap="all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000" b="1" kern="1400" cap="all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 </a:t>
            </a:r>
          </a:p>
          <a:p>
            <a:pPr algn="ctr"/>
            <a:r>
              <a:rPr lang="en-US" sz="4000" b="1" kern="1400" cap="all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II </a:t>
            </a:r>
            <a:r>
              <a:rPr lang="en-US" sz="4000" b="1" kern="1400" cap="al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INTERNATIONAL INTERDISCIPLINARY SCIENTIFIC CONFERENCE</a:t>
            </a:r>
          </a:p>
          <a:p>
            <a:pPr algn="ctr"/>
            <a:r>
              <a:rPr lang="en-US" sz="4000" b="1" kern="1400" cap="all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“KEY </a:t>
            </a:r>
            <a:r>
              <a:rPr lang="en-US" sz="4000" b="1" kern="1400" cap="al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CONCEPTS OF SOIL PHYSICS: </a:t>
            </a:r>
          </a:p>
          <a:p>
            <a:pPr algn="ctr"/>
            <a:r>
              <a:rPr lang="en-US" sz="4000" b="1" kern="1400" cap="al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DEVELOPMENT, CURRENT APPLICATIONS AND </a:t>
            </a:r>
            <a:r>
              <a:rPr lang="en-US" sz="4000" b="1" kern="1400" cap="all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PROSPECTS”</a:t>
            </a:r>
            <a:endParaRPr lang="en-US" sz="4000" b="1" kern="1400" cap="all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Ivanov I.I.</a:t>
            </a:r>
            <a:r>
              <a:rPr lang="ru-RU" sz="3200" baseline="30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ru-RU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Brown D</a:t>
            </a:r>
            <a:r>
              <a:rPr lang="ru-RU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en-US" sz="3200" baseline="30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lang="ru-RU" sz="3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3200" baseline="30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Soil Science Faculty</a:t>
            </a:r>
            <a:r>
              <a:rPr lang="ru-RU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Lomonosov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Moscow State University</a:t>
            </a:r>
            <a:r>
              <a:rPr lang="ru-RU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Moscow</a:t>
            </a:r>
            <a:r>
              <a:rPr lang="ru-RU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Russia</a:t>
            </a:r>
            <a:endParaRPr lang="ru-RU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AU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8"/>
              </a:rPr>
              <a:t>example</a:t>
            </a:r>
            <a:r>
              <a:rPr lang="ru-RU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8"/>
              </a:rPr>
              <a:t>@</a:t>
            </a:r>
            <a:r>
              <a:rPr lang="en-AU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8"/>
              </a:rPr>
              <a:t>gmail</a:t>
            </a:r>
            <a:r>
              <a:rPr lang="ru-R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8"/>
              </a:rPr>
              <a:t>.</a:t>
            </a:r>
            <a:r>
              <a:rPr lang="en-AU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8"/>
              </a:rPr>
              <a:t>com</a:t>
            </a:r>
            <a:endParaRPr lang="en-AU" sz="3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3200" baseline="30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it-IT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Fergana </a:t>
            </a:r>
            <a:r>
              <a:rPr lang="it-IT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State University, Fergana, Uzbekistan</a:t>
            </a:r>
            <a:endParaRPr lang="ru-RU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AU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Any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@</a:t>
            </a:r>
            <a:r>
              <a:rPr lang="en-AU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gmail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</a:t>
            </a:r>
            <a:endParaRPr lang="ru-RU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1" name="Группа 10"/>
          <p:cNvGrpSpPr/>
          <p:nvPr/>
        </p:nvGrpSpPr>
        <p:grpSpPr>
          <a:xfrm>
            <a:off x="637361" y="308641"/>
            <a:ext cx="2456713" cy="850308"/>
            <a:chOff x="637361" y="308641"/>
            <a:chExt cx="2456713" cy="850308"/>
          </a:xfrm>
        </p:grpSpPr>
        <p:pic>
          <p:nvPicPr>
            <p:cNvPr id="7" name="image1.jpeg" descr="https://sev.msu.ru/wp-content/uploads/2022/12/270years.jpg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37361" y="308641"/>
              <a:ext cx="2412890" cy="780926"/>
            </a:xfrm>
            <a:prstGeom prst="rect">
              <a:avLst/>
            </a:prstGeom>
          </p:spPr>
        </p:pic>
        <p:sp>
          <p:nvSpPr>
            <p:cNvPr id="3" name="Прямоугольник 2"/>
            <p:cNvSpPr/>
            <p:nvPr/>
          </p:nvSpPr>
          <p:spPr>
            <a:xfrm>
              <a:off x="2658140" y="956930"/>
              <a:ext cx="435934" cy="2020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654647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690</TotalTime>
  <Words>107</Words>
  <Application>Microsoft Office PowerPoint</Application>
  <PresentationFormat>Произвольный</PresentationFormat>
  <Paragraphs>17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 Theme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Черваненко Алла</dc:creator>
  <cp:lastModifiedBy>MMS</cp:lastModifiedBy>
  <cp:revision>63</cp:revision>
  <dcterms:created xsi:type="dcterms:W3CDTF">2022-06-22T13:36:10Z</dcterms:created>
  <dcterms:modified xsi:type="dcterms:W3CDTF">2024-05-17T23:00:31Z</dcterms:modified>
</cp:coreProperties>
</file>