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1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0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0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5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92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6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7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2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9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5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1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7589-BE1A-45C0-8AD8-AFCCE7C55C44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576C-6A5E-445D-803A-C9EFFC64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 txBox="1"/>
          <p:nvPr/>
        </p:nvSpPr>
        <p:spPr>
          <a:xfrm>
            <a:off x="1076325" y="1670347"/>
            <a:ext cx="8424075" cy="764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latin typeface="DIN Pro" panose="020B0504020101020102" pitchFamily="34" charset="0"/>
                <a:cs typeface="DIN Pro" panose="020B0504020101020102" pitchFamily="34" charset="0"/>
              </a:rPr>
              <a:t>Оформление титульного слайда – на Ваше усмотрение </a:t>
            </a:r>
            <a:r>
              <a:rPr lang="ru-RU" sz="2400" dirty="0" smtClean="0">
                <a:latin typeface="DIN Pro" panose="020B0504020101020102" pitchFamily="34" charset="0"/>
                <a:cs typeface="DIN Pro" panose="020B0504020101020102" pitchFamily="34" charset="0"/>
              </a:rPr>
              <a:t>Обязательно указать ФИО</a:t>
            </a:r>
            <a:endParaRPr sz="240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0ED9F18A-88B9-7A46-99E6-BB476ACA74FC}"/>
              </a:ext>
            </a:extLst>
          </p:cNvPr>
          <p:cNvCxnSpPr>
            <a:cxnSpLocks/>
          </p:cNvCxnSpPr>
          <p:nvPr/>
        </p:nvCxnSpPr>
        <p:spPr>
          <a:xfrm>
            <a:off x="762000" y="1150648"/>
            <a:ext cx="1066800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4BD4DF8-A0E0-C140-BC4A-CB716D53B83D}"/>
              </a:ext>
            </a:extLst>
          </p:cNvPr>
          <p:cNvSpPr txBox="1"/>
          <p:nvPr/>
        </p:nvSpPr>
        <p:spPr>
          <a:xfrm>
            <a:off x="754742" y="852524"/>
            <a:ext cx="1685998" cy="251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000" dirty="0">
                <a:latin typeface="DINPro-Light" panose="020B0504020101010102" pitchFamily="34" charset="0"/>
                <a:cs typeface="DINPro-Light" panose="020B0504020101010102" pitchFamily="34" charset="0"/>
              </a:rPr>
              <a:t>СЕЙЛЗ-ХАУС ЭВЕРЕСТ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27C61C9-B08F-F741-991E-FF404560638A}"/>
              </a:ext>
            </a:extLst>
          </p:cNvPr>
          <p:cNvSpPr txBox="1"/>
          <p:nvPr/>
        </p:nvSpPr>
        <p:spPr>
          <a:xfrm>
            <a:off x="9744003" y="819291"/>
            <a:ext cx="1685998" cy="251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000" dirty="0">
                <a:latin typeface="DINPro-Light" panose="020B0504020101010102" pitchFamily="34" charset="0"/>
                <a:cs typeface="DINPro-Light" panose="020B0504020101010102" pitchFamily="34" charset="0"/>
              </a:rPr>
              <a:t>ДАТА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FCC979A-488F-D14A-87F9-26070D4AB413}"/>
              </a:ext>
            </a:extLst>
          </p:cNvPr>
          <p:cNvSpPr txBox="1"/>
          <p:nvPr/>
        </p:nvSpPr>
        <p:spPr>
          <a:xfrm>
            <a:off x="754742" y="1502819"/>
            <a:ext cx="9660709" cy="8438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Шаблон слайда для выполнения задания.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Этот слайд Вы можете оформить на Ваше усмотрение.</a:t>
            </a:r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xmlns="" id="{352F3271-9C10-4047-98B0-146D29C718EE}"/>
              </a:ext>
            </a:extLst>
          </p:cNvPr>
          <p:cNvSpPr/>
          <p:nvPr/>
        </p:nvSpPr>
        <p:spPr>
          <a:xfrm flipH="1">
            <a:off x="8449151" y="4691271"/>
            <a:ext cx="3742848" cy="2170854"/>
          </a:xfrm>
          <a:custGeom>
            <a:avLst/>
            <a:gdLst>
              <a:gd name="connsiteX0" fmla="*/ 0 w 3981971"/>
              <a:gd name="connsiteY0" fmla="*/ 0 h 2309545"/>
              <a:gd name="connsiteX1" fmla="*/ 3981971 w 3981971"/>
              <a:gd name="connsiteY1" fmla="*/ 2309545 h 2309545"/>
              <a:gd name="connsiteX2" fmla="*/ 0 w 3981971"/>
              <a:gd name="connsiteY2" fmla="*/ 2309545 h 2309545"/>
              <a:gd name="connsiteX3" fmla="*/ 0 w 3981971"/>
              <a:gd name="connsiteY3" fmla="*/ 0 h 230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971" h="2309545">
                <a:moveTo>
                  <a:pt x="0" y="0"/>
                </a:moveTo>
                <a:lnTo>
                  <a:pt x="3981971" y="2309545"/>
                </a:lnTo>
                <a:lnTo>
                  <a:pt x="0" y="230954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104" y="5887262"/>
            <a:ext cx="453019" cy="5875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278" y="5830924"/>
            <a:ext cx="635445" cy="635445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48" y="4983517"/>
            <a:ext cx="581854" cy="58185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284" y="6093710"/>
            <a:ext cx="1227864" cy="7614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88" y="4602619"/>
            <a:ext cx="826128" cy="817948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DF7BDA30-383B-0141-B17C-BE3FA9B000D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26882" r="-1"/>
          <a:stretch/>
        </p:blipFill>
        <p:spPr>
          <a:xfrm>
            <a:off x="-196270" y="-4625"/>
            <a:ext cx="895982" cy="62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0ED9F18A-88B9-7A46-99E6-BB476ACA74FC}"/>
              </a:ext>
            </a:extLst>
          </p:cNvPr>
          <p:cNvCxnSpPr>
            <a:cxnSpLocks/>
          </p:cNvCxnSpPr>
          <p:nvPr/>
        </p:nvCxnSpPr>
        <p:spPr>
          <a:xfrm>
            <a:off x="762000" y="1150648"/>
            <a:ext cx="1066800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4BD4DF8-A0E0-C140-BC4A-CB716D53B83D}"/>
              </a:ext>
            </a:extLst>
          </p:cNvPr>
          <p:cNvSpPr txBox="1"/>
          <p:nvPr/>
        </p:nvSpPr>
        <p:spPr>
          <a:xfrm>
            <a:off x="754742" y="852524"/>
            <a:ext cx="1685998" cy="251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000" dirty="0">
                <a:latin typeface="DINPro-Light" panose="020B0504020101010102" pitchFamily="34" charset="0"/>
                <a:cs typeface="DINPro-Light" panose="020B0504020101010102" pitchFamily="34" charset="0"/>
              </a:rPr>
              <a:t>СЕЙЛЗ-ХАУС ЭВЕРЕСТ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27C61C9-B08F-F741-991E-FF404560638A}"/>
              </a:ext>
            </a:extLst>
          </p:cNvPr>
          <p:cNvSpPr txBox="1"/>
          <p:nvPr/>
        </p:nvSpPr>
        <p:spPr>
          <a:xfrm>
            <a:off x="9744003" y="819291"/>
            <a:ext cx="1685998" cy="251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000" dirty="0">
                <a:latin typeface="DINPro-Light" panose="020B0504020101010102" pitchFamily="34" charset="0"/>
                <a:cs typeface="DINPro-Light" panose="020B0504020101010102" pitchFamily="34" charset="0"/>
              </a:rPr>
              <a:t>ДАТА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FCC979A-488F-D14A-87F9-26070D4AB413}"/>
              </a:ext>
            </a:extLst>
          </p:cNvPr>
          <p:cNvSpPr txBox="1"/>
          <p:nvPr/>
        </p:nvSpPr>
        <p:spPr>
          <a:xfrm>
            <a:off x="754742" y="1502819"/>
            <a:ext cx="9660709" cy="8438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latin typeface="DIN Pro" panose="020B0504020101020102" pitchFamily="34" charset="0"/>
                <a:cs typeface="DIN Pro" panose="020B0504020101020102" pitchFamily="34" charset="0"/>
              </a:rPr>
              <a:t>Шаблон для медиаплана.</a:t>
            </a:r>
          </a:p>
          <a:p>
            <a:pPr marL="12700">
              <a:spcBef>
                <a:spcPts val="100"/>
              </a:spcBef>
            </a:pPr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В таблицу ниже Вы можете добавить </a:t>
            </a:r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нужное Вам количество </a:t>
            </a:r>
            <a:r>
              <a:rPr lang="ru-RU" sz="2400" dirty="0" smtClean="0">
                <a:latin typeface="DIN Pro" panose="020B0504020101020102" pitchFamily="34" charset="0"/>
                <a:cs typeface="DIN Pro" panose="020B0504020101020102" pitchFamily="34" charset="0"/>
              </a:rPr>
              <a:t>строк.</a:t>
            </a:r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xmlns="" id="{352F3271-9C10-4047-98B0-146D29C718EE}"/>
              </a:ext>
            </a:extLst>
          </p:cNvPr>
          <p:cNvSpPr/>
          <p:nvPr/>
        </p:nvSpPr>
        <p:spPr>
          <a:xfrm flipH="1">
            <a:off x="8449151" y="4691271"/>
            <a:ext cx="3742848" cy="2170854"/>
          </a:xfrm>
          <a:custGeom>
            <a:avLst/>
            <a:gdLst>
              <a:gd name="connsiteX0" fmla="*/ 0 w 3981971"/>
              <a:gd name="connsiteY0" fmla="*/ 0 h 2309545"/>
              <a:gd name="connsiteX1" fmla="*/ 3981971 w 3981971"/>
              <a:gd name="connsiteY1" fmla="*/ 2309545 h 2309545"/>
              <a:gd name="connsiteX2" fmla="*/ 0 w 3981971"/>
              <a:gd name="connsiteY2" fmla="*/ 2309545 h 2309545"/>
              <a:gd name="connsiteX3" fmla="*/ 0 w 3981971"/>
              <a:gd name="connsiteY3" fmla="*/ 0 h 230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971" h="2309545">
                <a:moveTo>
                  <a:pt x="0" y="0"/>
                </a:moveTo>
                <a:lnTo>
                  <a:pt x="3981971" y="2309545"/>
                </a:lnTo>
                <a:lnTo>
                  <a:pt x="0" y="230954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104" y="5887262"/>
            <a:ext cx="453019" cy="5875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278" y="5830924"/>
            <a:ext cx="635445" cy="635445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48" y="4983517"/>
            <a:ext cx="581854" cy="58185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284" y="6093710"/>
            <a:ext cx="1227864" cy="7614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88" y="4602619"/>
            <a:ext cx="826128" cy="817948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DF7BDA30-383B-0141-B17C-BE3FA9B000D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26882" r="-1"/>
          <a:stretch/>
        </p:blipFill>
        <p:spPr>
          <a:xfrm>
            <a:off x="-196270" y="-4625"/>
            <a:ext cx="895982" cy="625497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24239"/>
              </p:ext>
            </p:extLst>
          </p:nvPr>
        </p:nvGraphicFramePr>
        <p:xfrm>
          <a:off x="754742" y="2698810"/>
          <a:ext cx="9586542" cy="20107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0758"/>
                <a:gridCol w="1340758"/>
                <a:gridCol w="1340758"/>
                <a:gridCol w="1340758"/>
                <a:gridCol w="1340758"/>
                <a:gridCol w="1193659"/>
                <a:gridCol w="1689093"/>
              </a:tblGrid>
              <a:tr h="810744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DIN Pro" panose="020B0504020101020102" pitchFamily="34" charset="0"/>
                        </a:rPr>
                        <a:t>Канал размещения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ea typeface="+mn-ea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DIN Pro" panose="020B0504020101020102" pitchFamily="34" charset="0"/>
                        </a:rPr>
                        <a:t>Формат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ea typeface="+mn-ea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DIN Pro" panose="020B0504020101020102" pitchFamily="34" charset="0"/>
                        </a:rPr>
                        <a:t>Период размещения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ea typeface="+mn-ea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cs typeface="DIN Pro" panose="020B0504020101020102" pitchFamily="34" charset="0"/>
                        </a:rPr>
                        <a:t>Охват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cs typeface="DIN Pro" panose="020B0504020101020102" pitchFamily="34" charset="0"/>
                        </a:rPr>
                        <a:t>Бюджет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cs typeface="DIN Pro" panose="020B0504020101020102" pitchFamily="34" charset="0"/>
                        </a:rPr>
                        <a:t>Приоритет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cs typeface="DIN Pro" panose="020B0504020101020102" pitchFamily="34" charset="0"/>
                        </a:rPr>
                        <a:t>Обоснование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cs typeface="DIN Pro" panose="020B0504020101020102" pitchFamily="34" charset="0"/>
                        </a:rPr>
                        <a:t> / дополнительная информация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cs typeface="DIN Pro" panose="020B0504020101020102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00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2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58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DIN Pro</vt:lpstr>
      <vt:lpstr>DINPro-Light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Кольцова Юлия Геннадьевна</dc:creator>
  <cp:lastModifiedBy>Кольцова Юлия Геннадьевна</cp:lastModifiedBy>
  <cp:revision>8</cp:revision>
  <dcterms:created xsi:type="dcterms:W3CDTF">2022-04-19T07:49:30Z</dcterms:created>
  <dcterms:modified xsi:type="dcterms:W3CDTF">2022-04-19T15:47:56Z</dcterms:modified>
</cp:coreProperties>
</file>