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4" r:id="rId6"/>
    <p:sldId id="265" r:id="rId7"/>
    <p:sldId id="263" r:id="rId8"/>
    <p:sldId id="260" r:id="rId9"/>
    <p:sldId id="261" r:id="rId10"/>
    <p:sldId id="262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A53EF-DD6D-40CC-9EF1-2BAD7F99ED47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C9706-AD9A-494E-918B-D73ABEC8B5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C9706-AD9A-494E-918B-D73ABEC8B5AD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Петр Кривоногов: значение фронтовой графики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8136904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Утехина Александра Юрьевна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Научный руководитель: Перевозчикова Светлана Александровна, к.и.н., доцент кафедры истории Удмуртии, археологии и этнологии 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</a:rPr>
              <a:t>УдГУ</a:t>
            </a: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6165304"/>
            <a:ext cx="1498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Ижевск, 2024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Удмуртский государственный университет. Институт истории и социологии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 anchor="t">
            <a:normAutofit/>
          </a:bodyPr>
          <a:lstStyle/>
          <a:p>
            <a:pPr algn="r"/>
            <a:r>
              <a:rPr lang="ru-RU" sz="2800" b="1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темы фронтовой графики П.А. Кривоногова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259632" y="5949280"/>
            <a:ext cx="6696744" cy="576064"/>
          </a:xfrm>
        </p:spPr>
        <p:txBody>
          <a:bodyPr anchor="ctr">
            <a:normAutofit/>
          </a:bodyPr>
          <a:lstStyle/>
          <a:p>
            <a:pPr algn="r">
              <a:lnSpc>
                <a:spcPct val="110000"/>
              </a:lnSpc>
            </a:pPr>
            <a:r>
              <a:rPr lang="ru-RU" sz="1400" b="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Вступление наших войск в г. Бельцы, 1944  г., Государственное бюджетное учреждение культуры города Москвы "Музей-панорама "Бородинская битва"</a:t>
            </a:r>
          </a:p>
          <a:p>
            <a:endParaRPr lang="ru-RU" b="0" dirty="0"/>
          </a:p>
        </p:txBody>
      </p:sp>
      <p:pic>
        <p:nvPicPr>
          <p:cNvPr id="19458" name="Picture 2" descr="D:\Dokumenty\desktop\Шура учеба\конференция 25-26 октября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92250"/>
            <a:ext cx="6768752" cy="487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2225" y="5877272"/>
            <a:ext cx="4041775" cy="1224136"/>
          </a:xfrm>
        </p:spPr>
        <p:txBody>
          <a:bodyPr anchor="b">
            <a:normAutofit/>
          </a:bodyPr>
          <a:lstStyle/>
          <a:p>
            <a:r>
              <a:rPr lang="ru-RU" sz="1400" b="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Автопортрет, 1950-е гг., </a:t>
            </a:r>
            <a:r>
              <a:rPr lang="ru-RU" sz="1400" b="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Государственное бюджетное учреждение Ивановской области «Кинешемский художественно-исторический музей»</a:t>
            </a:r>
            <a:endParaRPr lang="ru-RU" sz="1400" b="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  <p:pic>
        <p:nvPicPr>
          <p:cNvPr id="23554" name="Picture 2" descr="D:\Dokumenty\desktop\Шура учеба\конференция 25-26 октября\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322" y="157163"/>
            <a:ext cx="4857750" cy="654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r"/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Кривоногов Петр Александрович (1910–1967)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3573016"/>
            <a:ext cx="5040560" cy="2520280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1800" dirty="0" smtClean="0"/>
              <a:t>     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Выдающийся советский художник-баталист, график. Член Союза художников СССР. Заслуженный деятель искусств СССР. Лауреат Сталинской премии второй степени. Награждён орденом Красной Звезды. П. А. Кривоногов был первым кто награжден золотой медалью им. М. Б. 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</a:rPr>
              <a:t>Грекова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 descr="D:\Dokumenty\desktop\Шура учеба\конференция 25-26 октября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3528392" cy="5085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5840760"/>
            <a:ext cx="52565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Автопортрет Петра Александровича Кривоногова, 1932 г., Государственное бюджетное учреждение Ивановской области «Кинешемский художественно-исторический музей»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пути к мечте…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D:\Dokumenty\desktop\Шура учеба\конференция 25-26 октября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179438"/>
            <a:ext cx="2961003" cy="3689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Dokumenty\desktop\Шура учеба\конференция 25-26 октября\2.jpg"/>
          <p:cNvPicPr>
            <a:picLocks noChangeAspect="1" noChangeArrowheads="1"/>
          </p:cNvPicPr>
          <p:nvPr/>
        </p:nvPicPr>
        <p:blipFill>
          <a:blip r:embed="rId3" cstate="print"/>
          <a:srcRect l="6907" t="8764" r="6066" b="10612"/>
          <a:stretch>
            <a:fillRect/>
          </a:stretch>
        </p:blipFill>
        <p:spPr bwMode="auto">
          <a:xfrm>
            <a:off x="251519" y="1124744"/>
            <a:ext cx="5621320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796136" y="4725144"/>
            <a:ext cx="30953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Коковин</a:t>
            </a: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С.Н, 1930 г.,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Государственное бюджетное учреждение Ивановской области «Кинешемский художественно-исторический музей»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23528" y="5067761"/>
            <a:ext cx="489654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Кривоногов Петр среди учащихся пятого класса общеобразовательной школы № 3 г. Кинешмы (в третьем ряду пятый слева), 1927 г.</a:t>
            </a: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Государственное бюджетное учреждение Ивановской области «Кинешемский художественно-исторический музей»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«Рисунки художников студии имени М.Б.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Грекова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правдивы и убедительны. Это – ценные документы…»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5517232"/>
            <a:ext cx="4680520" cy="792088"/>
          </a:xfrm>
        </p:spPr>
        <p:txBody>
          <a:bodyPr>
            <a:noAutofit/>
          </a:bodyPr>
          <a:lstStyle/>
          <a:p>
            <a:r>
              <a:rPr lang="ru-RU" sz="1400" b="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Штаб II гвардейской дивизии, 1942 г., Бюджетное учреждение культуры Удмуртской Республики "Удмуртский республиканский музей изобразительных искусств"</a:t>
            </a:r>
          </a:p>
          <a:p>
            <a:endParaRPr lang="ru-RU" sz="14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148064" y="5661248"/>
            <a:ext cx="3384376" cy="1008112"/>
          </a:xfrm>
        </p:spPr>
        <p:txBody>
          <a:bodyPr>
            <a:normAutofit fontScale="25000" lnSpcReduction="20000"/>
          </a:bodyPr>
          <a:lstStyle/>
          <a:p>
            <a:pPr algn="r">
              <a:lnSpc>
                <a:spcPct val="120000"/>
              </a:lnSpc>
            </a:pPr>
            <a:r>
              <a:rPr lang="ru-RU" sz="5600" b="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Командир пулемётного эскадрона </a:t>
            </a:r>
            <a:r>
              <a:rPr lang="ru-RU" sz="5600" b="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Буркин</a:t>
            </a:r>
            <a:r>
              <a:rPr lang="ru-RU" sz="5600" b="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Ф.В., 1942 г., Бюджетное учреждение культуры Удмуртской Республики "Удмуртский республиканский музей изобразительных искусств"</a:t>
            </a:r>
          </a:p>
          <a:p>
            <a:pPr algn="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49" name="Picture 1" descr="D:\Dokumenty\desktop\Шура учеба\конференция 25-26 октября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4837618" cy="4045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Dokumenty\desktop\Шура учеба\конференция 25-26 октября\6.jpg"/>
          <p:cNvPicPr>
            <a:picLocks noChangeAspect="1" noChangeArrowheads="1"/>
          </p:cNvPicPr>
          <p:nvPr/>
        </p:nvPicPr>
        <p:blipFill>
          <a:blip r:embed="rId3" cstate="print"/>
          <a:srcRect l="3378" r="3168" b="1528"/>
          <a:stretch>
            <a:fillRect/>
          </a:stretch>
        </p:blipFill>
        <p:spPr bwMode="auto">
          <a:xfrm>
            <a:off x="5400092" y="989175"/>
            <a:ext cx="3132348" cy="4600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Жанры фронтовой графики П.А. Кривоногова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5877272"/>
            <a:ext cx="4104456" cy="10081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400" b="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Гвардии батальонный комиссар </a:t>
            </a:r>
            <a:r>
              <a:rPr lang="ru-RU" sz="1400" b="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Вождоев</a:t>
            </a:r>
            <a:r>
              <a:rPr lang="ru-RU" sz="1400" b="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Н.И., 1942 г., Бюджетное учреждение культуры Удмуртской Республики "Удмуртский республиканский музей изобразительных искусств"</a:t>
            </a:r>
          </a:p>
          <a:p>
            <a:endParaRPr lang="ru-RU" sz="1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6093296"/>
            <a:ext cx="3609727" cy="792088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1400" b="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Мл. лейтенант </a:t>
            </a:r>
            <a:r>
              <a:rPr lang="ru-RU" sz="1400" b="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Штань</a:t>
            </a:r>
            <a:r>
              <a:rPr lang="ru-RU" sz="1400" b="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А.Н, 1940-е гг., Бюджетное учреждение культуры Удмуртской Республики "Удмуртский республиканский музей изобразительных искусств"</a:t>
            </a:r>
          </a:p>
          <a:p>
            <a:endParaRPr lang="ru-RU" sz="1400" dirty="0"/>
          </a:p>
        </p:txBody>
      </p:sp>
      <p:pic>
        <p:nvPicPr>
          <p:cNvPr id="21506" name="Picture 2" descr="D:\Dokumenty\desktop\Шура учеба\конференция 25-26 октября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980728"/>
            <a:ext cx="3380527" cy="4678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D:\Dokumenty\desktop\Шура учеба\конференция 25-26 октября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8"/>
            <a:ext cx="3816424" cy="4632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ru-RU" sz="2800" b="1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Жанры фронтовой графики П.А. Кривоногова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95536" y="5951885"/>
            <a:ext cx="7632848" cy="906115"/>
          </a:xfrm>
        </p:spPr>
        <p:txBody>
          <a:bodyPr anchor="t">
            <a:normAutofit/>
          </a:bodyPr>
          <a:lstStyle/>
          <a:p>
            <a:pPr algn="r"/>
            <a:r>
              <a:rPr lang="ru-RU" sz="1400" b="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 районе Комаровки, 1944 г., Бюджетное учреждение культуры Удмуртской Республики "Удмуртский республиканский музей изобразительных искусств"</a:t>
            </a:r>
          </a:p>
          <a:p>
            <a:endParaRPr lang="ru-RU" sz="14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530" name="Picture 2" descr="D:\Dokumenty\desktop\Шура учеба\конференция 25-26 октября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764" y="809349"/>
            <a:ext cx="7032620" cy="5239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Хроника боевого пути…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5885582"/>
            <a:ext cx="7128792" cy="639762"/>
          </a:xfrm>
        </p:spPr>
        <p:txBody>
          <a:bodyPr>
            <a:normAutofit/>
          </a:bodyPr>
          <a:lstStyle/>
          <a:p>
            <a:pPr algn="r"/>
            <a:r>
              <a:rPr lang="ru-RU" sz="1400" b="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Бранденбургские ворота, </a:t>
            </a:r>
            <a:r>
              <a:rPr lang="ru-RU" sz="1400" b="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1945 г., Федеральное государственное бюджетное учреждение культуры "Государственный центральный музей современной истории России" </a:t>
            </a:r>
          </a:p>
          <a:p>
            <a:pPr algn="r"/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482" name="Picture 2" descr="D:\Dokumenty\desktop\Шура учеба\конференция 25-26 октября\13.jpg"/>
          <p:cNvPicPr>
            <a:picLocks noChangeAspect="1" noChangeArrowheads="1"/>
          </p:cNvPicPr>
          <p:nvPr/>
        </p:nvPicPr>
        <p:blipFill>
          <a:blip r:embed="rId2" cstate="print"/>
          <a:srcRect l="5236" t="4629" r="4990" b="11897"/>
          <a:stretch>
            <a:fillRect/>
          </a:stretch>
        </p:blipFill>
        <p:spPr bwMode="auto">
          <a:xfrm>
            <a:off x="1061271" y="980728"/>
            <a:ext cx="7021459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Фундамент для эпических полотен…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072" y="5616624"/>
            <a:ext cx="3528392" cy="1340768"/>
          </a:xfrm>
        </p:spPr>
        <p:txBody>
          <a:bodyPr anchor="t"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4300" b="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Эскиз к картине "Победа" (вид со спины), 1948 г., Бюджетное учреждение культуры Удмуртской Республики "Национальный музей Удмуртской Республики имени </a:t>
            </a:r>
            <a:r>
              <a:rPr lang="ru-RU" sz="4300" b="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Кузебая</a:t>
            </a:r>
            <a:r>
              <a:rPr lang="ru-RU" sz="4300" b="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Герда"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88032" y="3789040"/>
            <a:ext cx="2627784" cy="1800200"/>
          </a:xfrm>
        </p:spPr>
        <p:txBody>
          <a:bodyPr anchor="t"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5600" b="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Эскиз, к картине "Победа" (фигура солдата), 1948 г., Бюджетное учреждение культуры Удмуртской Республики "Национальный музей Удмуртской Республики имени </a:t>
            </a:r>
            <a:r>
              <a:rPr lang="ru-RU" sz="5600" b="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Кузебая</a:t>
            </a:r>
            <a:r>
              <a:rPr lang="ru-RU" sz="5600" b="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Герда"</a:t>
            </a:r>
          </a:p>
          <a:p>
            <a:endParaRPr lang="ru-RU" dirty="0"/>
          </a:p>
        </p:txBody>
      </p:sp>
      <p:pic>
        <p:nvPicPr>
          <p:cNvPr id="17410" name="Picture 2" descr="D:\Dokumenty\desktop\Шура учеба\конференция 25-26 октября\7.jpg"/>
          <p:cNvPicPr>
            <a:picLocks noChangeAspect="1" noChangeArrowheads="1"/>
          </p:cNvPicPr>
          <p:nvPr/>
        </p:nvPicPr>
        <p:blipFill>
          <a:blip r:embed="rId2" cstate="print"/>
          <a:srcRect l="4937" t="1743" r="3738"/>
          <a:stretch>
            <a:fillRect/>
          </a:stretch>
        </p:blipFill>
        <p:spPr bwMode="auto">
          <a:xfrm>
            <a:off x="2699792" y="2799243"/>
            <a:ext cx="2664296" cy="4058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D:\Dokumenty\desktop\Шура учеба\конференция 25-26 октября\8.jpg"/>
          <p:cNvPicPr>
            <a:picLocks noChangeAspect="1" noChangeArrowheads="1"/>
          </p:cNvPicPr>
          <p:nvPr/>
        </p:nvPicPr>
        <p:blipFill>
          <a:blip r:embed="rId3" cstate="print"/>
          <a:srcRect l="10032" t="5455" r="9712" b="5448"/>
          <a:stretch>
            <a:fillRect/>
          </a:stretch>
        </p:blipFill>
        <p:spPr bwMode="auto">
          <a:xfrm>
            <a:off x="251520" y="188639"/>
            <a:ext cx="2448272" cy="3748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932040" y="3645024"/>
            <a:ext cx="3744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Виселица в г. Волоколамске, 1942 г., Бюджетное учреждение культуры Удмуртской Республики "Удмуртский республиканский музей изобразительных искусств"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412" name="Picture 4" descr="D:\Dokumenty\desktop\Шура учеба\конференция 25-26 октября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836712"/>
            <a:ext cx="3849138" cy="2949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 anchor="t">
            <a:normAutofit/>
          </a:bodyPr>
          <a:lstStyle/>
          <a:p>
            <a:pPr algn="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темы фронтовой графики П.А. Кривоногова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5043165"/>
            <a:ext cx="5688632" cy="7620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1500" b="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На пепелище, 1940-е гг., Бюджетное учреждение культуры Удмуртской Республики "Удмуртский республиканский музей изобразительных искусств"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12160" y="5043165"/>
            <a:ext cx="2591271" cy="1338163"/>
          </a:xfrm>
        </p:spPr>
        <p:txBody>
          <a:bodyPr>
            <a:noAutofit/>
          </a:bodyPr>
          <a:lstStyle/>
          <a:p>
            <a:pPr algn="r"/>
            <a:r>
              <a:rPr lang="ru-RU" sz="1400" b="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Будьте прокляты, 1940-е гг., Бюджетное учреждение культуры Удмуртской Республики "Удмуртский республиканский музей изобразительных искусств"</a:t>
            </a:r>
          </a:p>
          <a:p>
            <a:endParaRPr lang="ru-RU" sz="1400" dirty="0"/>
          </a:p>
        </p:txBody>
      </p:sp>
      <p:pic>
        <p:nvPicPr>
          <p:cNvPr id="18434" name="Picture 2" descr="D:\Dokumenty\desktop\Шура учеба\конференция 25-26 октября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124744"/>
            <a:ext cx="2627144" cy="3773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 descr="D:\Dokumenty\desktop\Шура учеба\конференция 25-26 октября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554325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488</Words>
  <Application>Microsoft Office PowerPoint</Application>
  <PresentationFormat>Экран (4:3)</PresentationFormat>
  <Paragraphs>32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Петр Кривоногов: значение фронтовой графики   </vt:lpstr>
      <vt:lpstr>Кривоногов Петр Александрович (1910–1967) </vt:lpstr>
      <vt:lpstr>На пути к мечте…</vt:lpstr>
      <vt:lpstr>«Рисунки художников студии имени М.Б. Грекова правдивы и убедительны. Это – ценные документы…» </vt:lpstr>
      <vt:lpstr>Жанры фронтовой графики П.А. Кривоногова</vt:lpstr>
      <vt:lpstr>Жанры фронтовой графики П.А. Кривоногова</vt:lpstr>
      <vt:lpstr>Хроника боевого пути…</vt:lpstr>
      <vt:lpstr>Фундамент для эпических полотен…</vt:lpstr>
      <vt:lpstr>Главные темы фронтовой графики П.А. Кривоногова</vt:lpstr>
      <vt:lpstr>Главные темы фронтовой графики П.А. Кривоногова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Петр Кривоногов: значение фронтовой графики   </dc:title>
  <dc:creator>Марго</dc:creator>
  <cp:lastModifiedBy>Марго</cp:lastModifiedBy>
  <cp:revision>37</cp:revision>
  <dcterms:created xsi:type="dcterms:W3CDTF">2024-02-27T09:44:37Z</dcterms:created>
  <dcterms:modified xsi:type="dcterms:W3CDTF">2024-02-28T07:14:34Z</dcterms:modified>
</cp:coreProperties>
</file>